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9" r:id="rId4"/>
    <p:sldId id="275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6" autoAdjust="0"/>
  </p:normalViewPr>
  <p:slideViewPr>
    <p:cSldViewPr>
      <p:cViewPr>
        <p:scale>
          <a:sx n="88" d="100"/>
          <a:sy n="88" d="100"/>
        </p:scale>
        <p:origin x="-109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1BF82-AD23-4285-BE18-90624FD5E4F9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B6F49-D679-483A-BBAE-7D1B47AB3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105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69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37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364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746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27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089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266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088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25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857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7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3838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892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37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34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6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4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8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59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46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6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77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0EC1B-69BE-4D13-9D26-E27FE4F89CCC}" type="datetimeFigureOut">
              <a:rPr kumimoji="1" lang="ja-JP" altLang="en-US" smtClean="0"/>
              <a:t>2017/5/10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1D41C-BB0F-44D8-8515-275C1F22BC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59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18000">
              <a:schemeClr val="bg1"/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60D73-514E-4496-BD3F-3CBB6C91444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2017/5/10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8" t="10400" r="35544" b="78268"/>
          <a:stretch/>
        </p:blipFill>
        <p:spPr bwMode="auto">
          <a:xfrm>
            <a:off x="50717" y="6309320"/>
            <a:ext cx="2865099" cy="4560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78328" y="6356350"/>
            <a:ext cx="898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14C89-AB3A-4984-92A4-A55AE9003D0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07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1520" y="665262"/>
            <a:ext cx="8640960" cy="3123778"/>
          </a:xfrm>
        </p:spPr>
        <p:txBody>
          <a:bodyPr>
            <a:noAutofit/>
          </a:bodyPr>
          <a:lstStyle/>
          <a:p>
            <a:r>
              <a:rPr lang="en-US" altLang="ja-JP" sz="4000" b="1" dirty="0" smtClean="0"/>
              <a:t>SCOPE-CM</a:t>
            </a:r>
            <a:r>
              <a:rPr lang="en-US" altLang="ja-JP" sz="4000" b="1" dirty="0"/>
              <a:t/>
            </a:r>
            <a:br>
              <a:rPr lang="en-US" altLang="ja-JP" sz="4000" b="1" dirty="0"/>
            </a:br>
            <a:r>
              <a:rPr lang="en-US" altLang="ja-JP" sz="4000" b="1" dirty="0" smtClean="0"/>
              <a:t>SCM-10 AMVs and CSR/ASR</a:t>
            </a:r>
            <a:endParaRPr kumimoji="1" lang="ja-JP" altLang="en-US" sz="4000" b="1" i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8136904" cy="1152128"/>
          </a:xfrm>
        </p:spPr>
        <p:txBody>
          <a:bodyPr>
            <a:normAutofit lnSpcReduction="10000"/>
          </a:bodyPr>
          <a:lstStyle/>
          <a:p>
            <a:r>
              <a:rPr lang="en-US" altLang="ja-JP" sz="2800" b="1" dirty="0" smtClean="0">
                <a:solidFill>
                  <a:schemeClr val="tx1"/>
                </a:solidFill>
                <a:latin typeface="+mj-lt"/>
              </a:rPr>
              <a:t>Kenichi Nonaka</a:t>
            </a:r>
          </a:p>
          <a:p>
            <a:r>
              <a:rPr lang="en-US" altLang="ja-JP" sz="1800" b="1" dirty="0" smtClean="0">
                <a:solidFill>
                  <a:schemeClr val="tx1"/>
                </a:solidFill>
                <a:latin typeface="+mj-lt"/>
              </a:rPr>
              <a:t>Meteorological </a:t>
            </a:r>
            <a:r>
              <a:rPr lang="en-US" altLang="ja-JP" sz="1800" b="1" dirty="0">
                <a:solidFill>
                  <a:schemeClr val="tx1"/>
                </a:solidFill>
                <a:latin typeface="+mj-lt"/>
              </a:rPr>
              <a:t>Satellite </a:t>
            </a:r>
            <a:r>
              <a:rPr lang="en-US" altLang="ja-JP" sz="1800" b="1" dirty="0" smtClean="0">
                <a:solidFill>
                  <a:schemeClr val="tx1"/>
                </a:solidFill>
                <a:latin typeface="+mj-lt"/>
              </a:rPr>
              <a:t>Center</a:t>
            </a:r>
            <a:r>
              <a:rPr lang="ja-JP" altLang="en-US" sz="18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ja-JP" sz="1800" b="1" dirty="0" smtClean="0">
                <a:solidFill>
                  <a:schemeClr val="tx1"/>
                </a:solidFill>
                <a:latin typeface="+mj-lt"/>
              </a:rPr>
              <a:t>(MSC)</a:t>
            </a:r>
            <a:endParaRPr lang="ja-JP" altLang="ja-JP" sz="1800" b="1" dirty="0">
              <a:solidFill>
                <a:schemeClr val="tx1"/>
              </a:solidFill>
              <a:latin typeface="+mj-lt"/>
            </a:endParaRPr>
          </a:p>
          <a:p>
            <a:r>
              <a:rPr lang="en-US" altLang="ja-JP" sz="1800" b="1" dirty="0">
                <a:solidFill>
                  <a:schemeClr val="tx1"/>
                </a:solidFill>
                <a:latin typeface="+mj-lt"/>
              </a:rPr>
              <a:t>Japan Meteorological </a:t>
            </a:r>
            <a:r>
              <a:rPr lang="en-US" altLang="ja-JP" sz="1800" b="1" dirty="0" smtClean="0">
                <a:solidFill>
                  <a:schemeClr val="tx1"/>
                </a:solidFill>
                <a:latin typeface="+mj-lt"/>
              </a:rPr>
              <a:t>Agency (JMA)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368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altLang="ja-JP" sz="3600" b="1" dirty="0" smtClean="0"/>
              <a:t>Current </a:t>
            </a:r>
            <a:r>
              <a:rPr lang="en-GB" altLang="ja-JP" sz="3600" b="1" dirty="0"/>
              <a:t>S</a:t>
            </a:r>
            <a:r>
              <a:rPr lang="en-GB" altLang="ja-JP" sz="3600" b="1" dirty="0" smtClean="0"/>
              <a:t>tatus and Plan of JMA: AMV/CSR</a:t>
            </a:r>
            <a:endParaRPr kumimoji="1" lang="ja-JP" altLang="en-US" sz="36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3111" y="1340768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2000" dirty="0" smtClean="0"/>
              <a:t>AMV</a:t>
            </a:r>
            <a:r>
              <a:rPr kumimoji="1" lang="en-US" altLang="ja-JP" sz="2000" dirty="0" smtClean="0"/>
              <a:t>:</a:t>
            </a:r>
          </a:p>
          <a:p>
            <a:pPr algn="just"/>
            <a:r>
              <a:rPr kumimoji="1" lang="en-US" altLang="ja-JP" sz="2000" dirty="0" smtClean="0"/>
              <a:t>JMA/MSC plans to reprocess AMV for GMS-5, MTSAT-1R and -2 for JMA’s reanalysis project (JRA-3Q).</a:t>
            </a:r>
            <a:endParaRPr lang="en-US" altLang="ja-JP" sz="2000" dirty="0"/>
          </a:p>
          <a:p>
            <a:pPr algn="just"/>
            <a:r>
              <a:rPr kumimoji="1" lang="en-US" altLang="ja-JP" sz="2000" dirty="0" smtClean="0"/>
              <a:t>We are preparing for the reprocessing with Himawari-8 AMV derivation system designed for the reanalysis. </a:t>
            </a:r>
            <a:r>
              <a:rPr lang="en-US" altLang="ja-JP" sz="2000" dirty="0"/>
              <a:t>MTSAT-2 </a:t>
            </a:r>
            <a:r>
              <a:rPr kumimoji="1" lang="en-US" altLang="ja-JP" sz="2000" dirty="0" smtClean="0"/>
              <a:t>AMV has been derived from </a:t>
            </a:r>
            <a:r>
              <a:rPr lang="en-US" altLang="ja-JP" sz="2000" dirty="0" smtClean="0"/>
              <a:t>data of 2014</a:t>
            </a:r>
            <a:r>
              <a:rPr kumimoji="1" lang="en-US" altLang="ja-JP" sz="2000" dirty="0" smtClean="0"/>
              <a:t> with the Himawari</a:t>
            </a:r>
            <a:r>
              <a:rPr lang="en-US" altLang="ja-JP" sz="2000" dirty="0" smtClean="0"/>
              <a:t>-8 AMV algorithm on trial.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3111" y="3861048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2000" dirty="0" smtClean="0"/>
              <a:t>CSR</a:t>
            </a:r>
            <a:r>
              <a:rPr kumimoji="1" lang="en-US" altLang="ja-JP" sz="2000" dirty="0" smtClean="0"/>
              <a:t>:</a:t>
            </a:r>
          </a:p>
          <a:p>
            <a:pPr algn="just"/>
            <a:r>
              <a:rPr lang="en-US" altLang="ja-JP" sz="2000" dirty="0" smtClean="0"/>
              <a:t>Himawari-8 CSR algorism is basically not changed from the past</a:t>
            </a:r>
            <a:r>
              <a:rPr kumimoji="1" lang="en-US" altLang="ja-JP" sz="2000" dirty="0" smtClean="0"/>
              <a:t>. The difference between the reprocessing data and the past one is not so large.</a:t>
            </a:r>
            <a:r>
              <a:rPr lang="en-US" altLang="ja-JP" sz="2000" dirty="0" smtClean="0"/>
              <a:t> JMA/MSC doesn’t have plan to reprocess CSR for the past satellites.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2828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699792" y="576556"/>
            <a:ext cx="4680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Plan for JMA’s AMV reprocessing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68856"/>
              </p:ext>
            </p:extLst>
          </p:nvPr>
        </p:nvGraphicFramePr>
        <p:xfrm>
          <a:off x="827584" y="1052736"/>
          <a:ext cx="763284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420"/>
                <a:gridCol w="2161996"/>
                <a:gridCol w="38884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Satellite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Period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Reprocess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MTSAT-2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2010/07</a:t>
                      </a:r>
                      <a:r>
                        <a:rPr kumimoji="1" lang="en-US" altLang="ja-JP" b="1" baseline="0" dirty="0" smtClean="0"/>
                        <a:t> - 2015/07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planned, 6</a:t>
                      </a:r>
                      <a:r>
                        <a:rPr kumimoji="1" lang="en-US" altLang="ja-JP" b="1" baseline="0" dirty="0" smtClean="0"/>
                        <a:t> hourly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MTSAT-1R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2005/06</a:t>
                      </a:r>
                      <a:r>
                        <a:rPr kumimoji="1" lang="en-US" altLang="ja-JP" b="1" baseline="0" dirty="0" smtClean="0"/>
                        <a:t> </a:t>
                      </a:r>
                      <a:r>
                        <a:rPr kumimoji="1" lang="en-US" altLang="ja-JP" b="1" baseline="0" smtClean="0"/>
                        <a:t>- </a:t>
                      </a:r>
                      <a:r>
                        <a:rPr kumimoji="1" lang="en-US" altLang="ja-JP" b="1" baseline="0" smtClean="0"/>
                        <a:t>2010/07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planned, 6 hourly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GOES-9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2003/05</a:t>
                      </a:r>
                      <a:r>
                        <a:rPr kumimoji="1" lang="en-US" altLang="ja-JP" baseline="0" dirty="0" smtClean="0"/>
                        <a:t> - 2005/06 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Not</a:t>
                      </a:r>
                      <a:r>
                        <a:rPr kumimoji="1" lang="en-US" altLang="ja-JP" baseline="0" dirty="0" smtClean="0"/>
                        <a:t> planned, due to quality problem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GMS</a:t>
                      </a:r>
                      <a:r>
                        <a:rPr kumimoji="1" lang="en-US" altLang="ja-JP" b="1" baseline="0" dirty="0" smtClean="0"/>
                        <a:t>-5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1995/06</a:t>
                      </a:r>
                      <a:r>
                        <a:rPr kumimoji="1" lang="en-US" altLang="ja-JP" b="1" baseline="0" dirty="0" smtClean="0"/>
                        <a:t> - 2003/05</a:t>
                      </a:r>
                      <a:endParaRPr kumimoji="1" lang="ja-JP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smtClean="0"/>
                        <a:t>planned</a:t>
                      </a:r>
                      <a:r>
                        <a:rPr kumimoji="1" lang="en-US" altLang="ja-JP" b="1" baseline="0" dirty="0" smtClean="0"/>
                        <a:t>, 6 hourly  </a:t>
                      </a:r>
                      <a:endParaRPr kumimoji="1" lang="ja-JP" altLang="en-U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GMS-1,2,3,4 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1978 - 1995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Not planned, due to lacking of WV</a:t>
                      </a:r>
                      <a:r>
                        <a:rPr kumimoji="1" lang="en-US" altLang="ja-JP" baseline="0" dirty="0" smtClean="0"/>
                        <a:t> band data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34542" y="3933056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altLang="ja-JP" sz="2000" dirty="0" smtClean="0"/>
          </a:p>
          <a:p>
            <a:pPr algn="just"/>
            <a:r>
              <a:rPr lang="en-US" altLang="ja-JP" sz="2000" dirty="0" smtClean="0"/>
              <a:t>We consider </a:t>
            </a:r>
            <a:r>
              <a:rPr lang="en-US" altLang="ja-JP" sz="2000" dirty="0" err="1" smtClean="0"/>
              <a:t>intercomparison</a:t>
            </a:r>
            <a:r>
              <a:rPr lang="en-US" altLang="ja-JP" sz="2000" dirty="0" smtClean="0"/>
              <a:t> study for AMVs between EUMETSAT and JMA using JMA historical geostationary satellite data for a certain period.</a:t>
            </a:r>
          </a:p>
          <a:p>
            <a:pPr algn="just"/>
            <a:endParaRPr lang="en-US" altLang="ja-JP" sz="2000" dirty="0"/>
          </a:p>
          <a:p>
            <a:pPr algn="just"/>
            <a:r>
              <a:rPr lang="en-US" altLang="ja-JP" sz="2000" dirty="0" smtClean="0"/>
              <a:t>It is feasible and important to compare AMVs between the participates.</a:t>
            </a:r>
          </a:p>
        </p:txBody>
      </p:sp>
    </p:spTree>
    <p:extLst>
      <p:ext uri="{BB962C8B-B14F-4D97-AF65-F5344CB8AC3E}">
        <p14:creationId xmlns:p14="http://schemas.microsoft.com/office/powerpoint/2010/main" val="5225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3790</TotalTime>
  <Words>207</Words>
  <Application>Microsoft Office PowerPoint</Application>
  <PresentationFormat>画面に合わせる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Office ​​テーマ</vt:lpstr>
      <vt:lpstr>1_Office ​​テーマ</vt:lpstr>
      <vt:lpstr>SCOPE-CM SCM-10 AMVs and CSR/ASR</vt:lpstr>
      <vt:lpstr>Current Status and Plan of JMA: AMV/CSR</vt:lpstr>
      <vt:lpstr>PowerPoint プレゼンテーション</vt:lpstr>
    </vt:vector>
  </TitlesOfParts>
  <Company>気象庁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SCOPE-CM #10: status report  Atmospheric Motion Vectors (AMV) and Clear/All Sky Radiances (CSR/ASR) from historical meteorological satellites in geostationary and polar orbit</dc:title>
  <dc:creator>気象庁</dc:creator>
  <cp:lastModifiedBy>衛星センター</cp:lastModifiedBy>
  <cp:revision>55</cp:revision>
  <dcterms:created xsi:type="dcterms:W3CDTF">2016-09-05T01:35:19Z</dcterms:created>
  <dcterms:modified xsi:type="dcterms:W3CDTF">2017-05-10T13:01:57Z</dcterms:modified>
</cp:coreProperties>
</file>